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29" d="100"/>
          <a:sy n="29" d="100"/>
        </p:scale>
        <p:origin x="1398" y="-69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a:solidFill>
                  <a:schemeClr val="bg1"/>
                </a:solidFill>
                <a:latin typeface="Arial" charset="0"/>
              </a:rPr>
              <a:t>Acknowledgements</a:t>
            </a:r>
            <a:endParaRPr lang="en-US" sz="480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68435"/>
            <a:ext cx="12949918" cy="3970318"/>
          </a:xfrm>
          <a:prstGeom prst="rect">
            <a:avLst/>
          </a:prstGeom>
          <a:noFill/>
          <a:ln w="9525">
            <a:noFill/>
            <a:miter lim="800000"/>
            <a:headEnd/>
            <a:tailEnd/>
          </a:ln>
          <a:effectLst/>
        </p:spPr>
        <p:txBody>
          <a:bodyPr wrap="square">
            <a:spAutoFit/>
          </a:bodyPr>
          <a:lstStyle/>
          <a:p>
            <a:pPr algn="ctr">
              <a:spcBef>
                <a:spcPct val="50000"/>
              </a:spcBef>
            </a:pPr>
            <a:r>
              <a:rPr lang="en-US" sz="5400" b="1" u="sng" dirty="0"/>
              <a:t>Abstract</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endParaRPr lang="en-US" sz="44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68600" y="14419957"/>
            <a:ext cx="12949918" cy="1938992"/>
          </a:xfrm>
          <a:prstGeom prst="rect">
            <a:avLst/>
          </a:prstGeom>
          <a:noFill/>
          <a:ln w="9525">
            <a:noFill/>
            <a:miter lim="800000"/>
            <a:headEnd/>
            <a:tailEnd/>
          </a:ln>
          <a:effectLst/>
        </p:spPr>
        <p:txBody>
          <a:bodyPr wrap="square">
            <a:spAutoFit/>
          </a:bodyPr>
          <a:lstStyle/>
          <a:p>
            <a:pPr algn="ctr">
              <a:spcBef>
                <a:spcPct val="50000"/>
              </a:spcBef>
            </a:pPr>
            <a:r>
              <a:rPr lang="en-US" sz="5400" b="1" u="sng" dirty="0"/>
              <a:t>Target Identification</a:t>
            </a:r>
          </a:p>
          <a:p>
            <a:pPr algn="just">
              <a:spcBef>
                <a:spcPct val="50000"/>
              </a:spcBef>
            </a:pPr>
            <a:r>
              <a:rPr lang="en-US" sz="4400" dirty="0"/>
              <a:t>Target tracking is primarily achieved </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2573000"/>
            <a:ext cx="12949918" cy="8710077"/>
          </a:xfrm>
          <a:prstGeom prst="rect">
            <a:avLst/>
          </a:prstGeom>
          <a:noFill/>
          <a:ln w="9525">
            <a:noFill/>
            <a:miter lim="800000"/>
            <a:headEnd/>
            <a:tailEnd/>
          </a:ln>
          <a:effectLst/>
        </p:spPr>
        <p:txBody>
          <a:bodyPr wrap="square">
            <a:spAutoFit/>
          </a:bodyPr>
          <a:lstStyle/>
          <a:p>
            <a:pPr algn="ctr">
              <a:spcBef>
                <a:spcPct val="50000"/>
              </a:spcBef>
            </a:pPr>
            <a:r>
              <a:rPr lang="en-US" sz="5400" b="1" u="sng" dirty="0"/>
              <a:t>Data Collection and Analysis</a:t>
            </a:r>
          </a:p>
          <a:p>
            <a:pPr algn="just">
              <a:spcBef>
                <a:spcPct val="50000"/>
              </a:spcBef>
            </a:pPr>
            <a:r>
              <a:rPr lang="en-US" sz="44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6001643"/>
          </a:xfrm>
          <a:prstGeom prst="rect">
            <a:avLst/>
          </a:prstGeom>
          <a:noFill/>
          <a:ln w="9525">
            <a:noFill/>
            <a:miter lim="800000"/>
            <a:headEnd/>
            <a:tailEnd/>
          </a:ln>
          <a:effectLst/>
        </p:spPr>
        <p:txBody>
          <a:bodyPr wrap="square">
            <a:spAutoFit/>
          </a:bodyPr>
          <a:lstStyle/>
          <a:p>
            <a:pPr algn="ctr">
              <a:spcBef>
                <a:spcPct val="50000"/>
              </a:spcBef>
            </a:pPr>
            <a:r>
              <a:rPr lang="en-US" sz="5400" b="1" u="sng" dirty="0"/>
              <a:t>Image Processing</a:t>
            </a:r>
          </a:p>
          <a:p>
            <a:pPr algn="just">
              <a:spcBef>
                <a:spcPct val="50000"/>
              </a:spcBef>
            </a:pPr>
            <a:r>
              <a:rPr lang="en-US" sz="4400" dirty="0"/>
              <a:t>The aim of this project is to identify a chosen object of interest at range using a camera feed and an image processing algorithm to assist in the detection, identification and tracking of the target. It is expected that the object of interest has already been analyzed prior to identification attempts, and that the target is in the field of view of the camera.</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524790" y="14522232"/>
            <a:ext cx="12949918" cy="8032968"/>
          </a:xfrm>
          <a:prstGeom prst="rect">
            <a:avLst/>
          </a:prstGeom>
          <a:noFill/>
          <a:ln w="9525">
            <a:noFill/>
            <a:miter lim="800000"/>
            <a:headEnd/>
            <a:tailEnd/>
          </a:ln>
          <a:effectLst/>
        </p:spPr>
        <p:txBody>
          <a:bodyPr wrap="square">
            <a:spAutoFit/>
          </a:bodyPr>
          <a:lstStyle/>
          <a:p>
            <a:pPr algn="ctr">
              <a:spcBef>
                <a:spcPct val="50000"/>
              </a:spcBef>
            </a:pPr>
            <a:r>
              <a:rPr lang="en-US" sz="5400" b="1" u="sng" dirty="0"/>
              <a:t>Conclusion and Analysis</a:t>
            </a:r>
          </a:p>
          <a:p>
            <a:pPr algn="just">
              <a:spcBef>
                <a:spcPct val="50000"/>
              </a:spcBef>
            </a:pPr>
            <a:r>
              <a:rPr lang="en-US" sz="44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440</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42</cp:revision>
  <cp:lastPrinted>2005-05-04T14:31:29Z</cp:lastPrinted>
  <dcterms:created xsi:type="dcterms:W3CDTF">2016-12-19T17:37:43Z</dcterms:created>
  <dcterms:modified xsi:type="dcterms:W3CDTF">2019-04-23T00:09:30Z</dcterms:modified>
</cp:coreProperties>
</file>